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59" r:id="rId9"/>
    <p:sldId id="260" r:id="rId10"/>
    <p:sldId id="261" r:id="rId11"/>
    <p:sldId id="268" r:id="rId12"/>
    <p:sldId id="269" r:id="rId13"/>
    <p:sldId id="270" r:id="rId14"/>
    <p:sldId id="27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1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0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1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25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92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83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1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8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3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3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6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4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0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1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3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Lofted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Solidworks</a:t>
            </a:r>
            <a:r>
              <a:rPr lang="sv-SE" dirty="0"/>
              <a:t>, a </a:t>
            </a:r>
            <a:r>
              <a:rPr lang="sv-SE" dirty="0" err="1"/>
              <a:t>tutorial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524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Finishing</a:t>
            </a:r>
            <a:r>
              <a:rPr lang="sv-SE" dirty="0"/>
              <a:t> a Sketch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5" y="2603500"/>
            <a:ext cx="8026096" cy="3416300"/>
          </a:xfrm>
        </p:spPr>
        <p:txBody>
          <a:bodyPr/>
          <a:lstStyle/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looks like the </a:t>
            </a:r>
            <a:r>
              <a:rPr lang="sv-SE" dirty="0" err="1"/>
              <a:t>picture</a:t>
            </a:r>
            <a:r>
              <a:rPr lang="sv-SE" dirty="0"/>
              <a:t> to the right,(all </a:t>
            </a:r>
            <a:r>
              <a:rPr lang="sv-SE" dirty="0" err="1"/>
              <a:t>lines</a:t>
            </a:r>
            <a:r>
              <a:rPr lang="sv-SE" dirty="0"/>
              <a:t> black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means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sketch is </a:t>
            </a:r>
            <a:r>
              <a:rPr lang="sv-SE" dirty="0" err="1"/>
              <a:t>fully</a:t>
            </a:r>
            <a:r>
              <a:rPr lang="sv-SE" dirty="0"/>
              <a:t> </a:t>
            </a:r>
            <a:r>
              <a:rPr lang="sv-SE" dirty="0" err="1"/>
              <a:t>defined</a:t>
            </a:r>
            <a:r>
              <a:rPr lang="sv-SE" dirty="0"/>
              <a:t>)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added</a:t>
            </a:r>
            <a:r>
              <a:rPr lang="sv-SE" dirty="0"/>
              <a:t> all the </a:t>
            </a:r>
            <a:r>
              <a:rPr lang="sv-SE" dirty="0" err="1"/>
              <a:t>measurements</a:t>
            </a:r>
            <a:r>
              <a:rPr lang="sv-SE" dirty="0"/>
              <a:t> </a:t>
            </a:r>
            <a:r>
              <a:rPr lang="sv-SE" dirty="0" err="1"/>
              <a:t>required</a:t>
            </a:r>
            <a:r>
              <a:rPr lang="sv-SE" dirty="0"/>
              <a:t>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blue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it </a:t>
            </a:r>
            <a:r>
              <a:rPr lang="sv-SE" dirty="0" err="1"/>
              <a:t>means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r>
              <a:rPr lang="sv-SE" dirty="0"/>
              <a:t> is </a:t>
            </a:r>
            <a:r>
              <a:rPr lang="sv-SE" dirty="0" err="1"/>
              <a:t>missing</a:t>
            </a:r>
            <a:r>
              <a:rPr lang="sv-SE" dirty="0"/>
              <a:t> and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red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the same </a:t>
            </a:r>
            <a:r>
              <a:rPr lang="sv-SE" dirty="0" err="1"/>
              <a:t>measurement</a:t>
            </a:r>
            <a:r>
              <a:rPr lang="sv-SE" dirty="0"/>
              <a:t> </a:t>
            </a:r>
            <a:r>
              <a:rPr lang="sv-SE" dirty="0" err="1"/>
              <a:t>twise</a:t>
            </a:r>
            <a:r>
              <a:rPr lang="sv-SE" dirty="0"/>
              <a:t> or </a:t>
            </a:r>
            <a:r>
              <a:rPr lang="sv-SE" dirty="0" err="1"/>
              <a:t>more</a:t>
            </a:r>
            <a:r>
              <a:rPr lang="sv-SE" dirty="0"/>
              <a:t>. </a:t>
            </a:r>
          </a:p>
          <a:p>
            <a:r>
              <a:rPr lang="sv-SE" dirty="0" err="1"/>
              <a:t>Now</a:t>
            </a:r>
            <a:r>
              <a:rPr lang="sv-SE" dirty="0"/>
              <a:t> the Sketch is </a:t>
            </a:r>
            <a:r>
              <a:rPr lang="sv-SE" dirty="0" err="1"/>
              <a:t>done</a:t>
            </a:r>
            <a:r>
              <a:rPr lang="sv-SE" dirty="0"/>
              <a:t>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accept the sketch by </a:t>
            </a:r>
            <a:r>
              <a:rPr lang="sv-SE" dirty="0" err="1"/>
              <a:t>clicking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Exit Sketch.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226" y="4099655"/>
            <a:ext cx="2932475" cy="251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0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Sketch on plane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Do the same 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did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opened</a:t>
            </a:r>
            <a:r>
              <a:rPr lang="sv-SE" dirty="0"/>
              <a:t> a sketch on the </a:t>
            </a:r>
            <a:r>
              <a:rPr lang="sv-SE" dirty="0" err="1"/>
              <a:t>top</a:t>
            </a:r>
            <a:r>
              <a:rPr lang="sv-SE" dirty="0"/>
              <a:t> plane </a:t>
            </a:r>
            <a:r>
              <a:rPr lang="sv-SE" dirty="0" err="1"/>
              <a:t>but</a:t>
            </a:r>
            <a:r>
              <a:rPr lang="sv-SE" dirty="0"/>
              <a:t> make sure to </a:t>
            </a:r>
            <a:r>
              <a:rPr lang="sv-SE" dirty="0" err="1"/>
              <a:t>click</a:t>
            </a:r>
            <a:r>
              <a:rPr lang="sv-SE" dirty="0"/>
              <a:t> on Plane 1 </a:t>
            </a:r>
            <a:r>
              <a:rPr lang="sv-SE" dirty="0" err="1"/>
              <a:t>before</a:t>
            </a:r>
            <a:r>
              <a:rPr lang="sv-SE" dirty="0"/>
              <a:t> so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the sketch on the right plane. </a:t>
            </a:r>
          </a:p>
          <a:p>
            <a:r>
              <a:rPr lang="sv-SE" dirty="0"/>
              <a:t>My </a:t>
            </a:r>
            <a:r>
              <a:rPr lang="sv-SE" dirty="0" err="1"/>
              <a:t>next</a:t>
            </a:r>
            <a:r>
              <a:rPr lang="sv-SE" dirty="0"/>
              <a:t> sketch i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put</a:t>
            </a:r>
            <a:r>
              <a:rPr lang="sv-SE" dirty="0"/>
              <a:t> a </a:t>
            </a:r>
            <a:r>
              <a:rPr lang="sv-SE" dirty="0" err="1"/>
              <a:t>circle</a:t>
            </a:r>
            <a:r>
              <a:rPr lang="sv-SE" dirty="0"/>
              <a:t> in the origo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i </a:t>
            </a:r>
            <a:r>
              <a:rPr lang="sv-SE" dirty="0" err="1"/>
              <a:t>gave</a:t>
            </a:r>
            <a:r>
              <a:rPr lang="sv-SE" dirty="0"/>
              <a:t> the </a:t>
            </a:r>
            <a:r>
              <a:rPr lang="sv-SE" dirty="0" err="1"/>
              <a:t>circle</a:t>
            </a:r>
            <a:r>
              <a:rPr lang="sv-SE" dirty="0"/>
              <a:t> the </a:t>
            </a:r>
            <a:r>
              <a:rPr lang="sv-SE" dirty="0" err="1"/>
              <a:t>measurements</a:t>
            </a:r>
            <a:r>
              <a:rPr lang="sv-SE" dirty="0"/>
              <a:t> 200mm diameter.</a:t>
            </a:r>
          </a:p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done</a:t>
            </a:r>
            <a:r>
              <a:rPr lang="sv-SE" dirty="0"/>
              <a:t>, </a:t>
            </a:r>
            <a:r>
              <a:rPr lang="sv-SE" dirty="0" err="1"/>
              <a:t>click</a:t>
            </a:r>
            <a:r>
              <a:rPr lang="sv-SE" dirty="0"/>
              <a:t> exit sketch.</a:t>
            </a:r>
          </a:p>
          <a:p>
            <a:r>
              <a:rPr lang="sv-SE" dirty="0"/>
              <a:t>And do the same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next</a:t>
            </a:r>
            <a:r>
              <a:rPr lang="sv-SE" dirty="0"/>
              <a:t> plane. And so </a:t>
            </a:r>
            <a:r>
              <a:rPr lang="sv-SE" dirty="0" err="1"/>
              <a:t>forth</a:t>
            </a:r>
            <a:r>
              <a:rPr lang="sv-SE" dirty="0"/>
              <a:t>..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373" y="4044944"/>
            <a:ext cx="3214985" cy="27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4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Lofted</a:t>
            </a:r>
            <a:r>
              <a:rPr lang="sv-SE" dirty="0"/>
              <a:t> boss/</a:t>
            </a:r>
            <a:r>
              <a:rPr lang="sv-SE" dirty="0" err="1"/>
              <a:t>base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Now</a:t>
            </a:r>
            <a:r>
              <a:rPr lang="sv-SE" dirty="0"/>
              <a:t> i </a:t>
            </a:r>
            <a:r>
              <a:rPr lang="sv-SE" dirty="0" err="1"/>
              <a:t>have</a:t>
            </a:r>
            <a:r>
              <a:rPr lang="sv-SE" dirty="0"/>
              <a:t> all my </a:t>
            </a:r>
            <a:r>
              <a:rPr lang="sv-SE" dirty="0" err="1"/>
              <a:t>sketches</a:t>
            </a:r>
            <a:r>
              <a:rPr lang="sv-SE" dirty="0"/>
              <a:t> and planes. </a:t>
            </a:r>
          </a:p>
          <a:p>
            <a:r>
              <a:rPr lang="sv-SE" dirty="0" err="1"/>
              <a:t>It´s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to start </a:t>
            </a:r>
            <a:r>
              <a:rPr lang="sv-SE" dirty="0" err="1"/>
              <a:t>lofting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sketches</a:t>
            </a:r>
            <a:r>
              <a:rPr lang="sv-SE" dirty="0"/>
              <a:t>.</a:t>
            </a:r>
          </a:p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</a:t>
            </a:r>
            <a:r>
              <a:rPr lang="sv-SE" dirty="0" err="1"/>
              <a:t>Lofted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.</a:t>
            </a:r>
          </a:p>
          <a:p>
            <a:r>
              <a:rPr lang="sv-SE" dirty="0"/>
              <a:t>The toolbar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on the </a:t>
            </a:r>
            <a:r>
              <a:rPr lang="sv-SE" dirty="0" err="1"/>
              <a:t>left</a:t>
            </a:r>
            <a:r>
              <a:rPr lang="sv-SE" dirty="0"/>
              <a:t> </a:t>
            </a:r>
            <a:r>
              <a:rPr lang="sv-SE" dirty="0" err="1"/>
              <a:t>side</a:t>
            </a:r>
            <a:r>
              <a:rPr lang="sv-SE" dirty="0"/>
              <a:t>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773" y="2392668"/>
            <a:ext cx="3429000" cy="383796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737" y="571908"/>
            <a:ext cx="3276209" cy="17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9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Lofted</a:t>
            </a:r>
            <a:r>
              <a:rPr lang="sv-SE" dirty="0"/>
              <a:t> Boss/</a:t>
            </a:r>
            <a:r>
              <a:rPr lang="sv-SE" dirty="0" err="1"/>
              <a:t>Base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37134" y="2247550"/>
            <a:ext cx="5967299" cy="4417503"/>
          </a:xfrm>
        </p:spPr>
        <p:txBody>
          <a:bodyPr>
            <a:normAutofit lnSpcReduction="10000"/>
          </a:bodyPr>
          <a:lstStyle/>
          <a:p>
            <a:r>
              <a:rPr lang="sv-SE" dirty="0" err="1"/>
              <a:t>This</a:t>
            </a:r>
            <a:r>
              <a:rPr lang="sv-SE" dirty="0"/>
              <a:t> feature </a:t>
            </a:r>
            <a:r>
              <a:rPr lang="sv-SE" dirty="0" err="1"/>
              <a:t>works</a:t>
            </a:r>
            <a:r>
              <a:rPr lang="sv-SE" dirty="0"/>
              <a:t> in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 from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place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either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</a:t>
            </a:r>
            <a:r>
              <a:rPr lang="sv-SE" dirty="0" err="1"/>
              <a:t>every</a:t>
            </a:r>
            <a:r>
              <a:rPr lang="sv-SE" dirty="0"/>
              <a:t> sketch from the </a:t>
            </a:r>
            <a:r>
              <a:rPr lang="sv-SE" dirty="0" err="1"/>
              <a:t>bottom</a:t>
            </a:r>
            <a:r>
              <a:rPr lang="sv-SE" dirty="0"/>
              <a:t> to the </a:t>
            </a:r>
            <a:r>
              <a:rPr lang="sv-SE" dirty="0" err="1"/>
              <a:t>top</a:t>
            </a:r>
            <a:r>
              <a:rPr lang="sv-SE" dirty="0"/>
              <a:t> sketch (</a:t>
            </a:r>
            <a:r>
              <a:rPr lang="sv-SE" dirty="0" err="1"/>
              <a:t>first</a:t>
            </a:r>
            <a:r>
              <a:rPr lang="sv-SE" dirty="0"/>
              <a:t> the sketch on </a:t>
            </a:r>
            <a:r>
              <a:rPr lang="sv-SE" dirty="0" err="1"/>
              <a:t>top</a:t>
            </a:r>
            <a:r>
              <a:rPr lang="sv-SE" dirty="0"/>
              <a:t> plane, </a:t>
            </a:r>
            <a:r>
              <a:rPr lang="sv-SE" dirty="0" err="1"/>
              <a:t>then</a:t>
            </a:r>
            <a:r>
              <a:rPr lang="sv-SE" dirty="0"/>
              <a:t> plane 1, plane 2, plane 3 and so on)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 the feature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smooth</a:t>
            </a:r>
            <a:r>
              <a:rPr lang="sv-SE" dirty="0"/>
              <a:t> </a:t>
            </a:r>
            <a:r>
              <a:rPr lang="sv-SE" dirty="0" err="1"/>
              <a:t>crossings</a:t>
            </a:r>
            <a:r>
              <a:rPr lang="sv-SE" dirty="0"/>
              <a:t> from plane to plane. </a:t>
            </a:r>
          </a:p>
          <a:p>
            <a:r>
              <a:rPr lang="sv-SE" dirty="0"/>
              <a:t>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on the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lines</a:t>
            </a:r>
            <a:r>
              <a:rPr lang="sv-SE" dirty="0"/>
              <a:t> </a:t>
            </a:r>
            <a:r>
              <a:rPr lang="sv-SE" dirty="0" err="1"/>
              <a:t>inbetween</a:t>
            </a:r>
            <a:r>
              <a:rPr lang="sv-SE" dirty="0"/>
              <a:t> the green </a:t>
            </a:r>
            <a:r>
              <a:rPr lang="sv-SE" dirty="0" err="1"/>
              <a:t>dots</a:t>
            </a:r>
            <a:r>
              <a:rPr lang="sv-SE" dirty="0"/>
              <a:t>. The green </a:t>
            </a:r>
            <a:r>
              <a:rPr lang="sv-SE" dirty="0" err="1"/>
              <a:t>dots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my </a:t>
            </a:r>
            <a:r>
              <a:rPr lang="sv-SE" dirty="0" err="1"/>
              <a:t>sketches</a:t>
            </a:r>
            <a:r>
              <a:rPr lang="sv-SE" dirty="0"/>
              <a:t>. So the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thing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is </a:t>
            </a:r>
            <a:r>
              <a:rPr lang="sv-SE" dirty="0" err="1"/>
              <a:t>exact</a:t>
            </a:r>
            <a:r>
              <a:rPr lang="sv-SE" dirty="0"/>
              <a:t> is the diameter </a:t>
            </a:r>
            <a:r>
              <a:rPr lang="sv-SE" dirty="0" err="1"/>
              <a:t>where</a:t>
            </a:r>
            <a:r>
              <a:rPr lang="sv-SE" dirty="0"/>
              <a:t> the part </a:t>
            </a:r>
            <a:r>
              <a:rPr lang="sv-SE" dirty="0" err="1"/>
              <a:t>crosses</a:t>
            </a:r>
            <a:r>
              <a:rPr lang="sv-SE" dirty="0"/>
              <a:t> my </a:t>
            </a:r>
            <a:r>
              <a:rPr lang="sv-SE" dirty="0" err="1"/>
              <a:t>sketches</a:t>
            </a:r>
            <a:r>
              <a:rPr lang="sv-SE" dirty="0"/>
              <a:t>. </a:t>
            </a:r>
            <a:r>
              <a:rPr lang="sv-SE" dirty="0" err="1"/>
              <a:t>Inbetween</a:t>
            </a:r>
            <a:r>
              <a:rPr lang="sv-SE" dirty="0"/>
              <a:t> the </a:t>
            </a:r>
            <a:r>
              <a:rPr lang="sv-SE" dirty="0" err="1"/>
              <a:t>sketches</a:t>
            </a:r>
            <a:r>
              <a:rPr lang="sv-SE" dirty="0"/>
              <a:t> it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give</a:t>
            </a:r>
            <a:r>
              <a:rPr lang="sv-SE" dirty="0"/>
              <a:t> the part soft </a:t>
            </a:r>
            <a:r>
              <a:rPr lang="sv-SE" dirty="0" err="1"/>
              <a:t>curves</a:t>
            </a:r>
            <a:r>
              <a:rPr lang="sv-SE" dirty="0"/>
              <a:t> in order to cross all my </a:t>
            </a:r>
            <a:r>
              <a:rPr lang="sv-SE" dirty="0" err="1"/>
              <a:t>sketches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not make it </a:t>
            </a:r>
            <a:r>
              <a:rPr lang="sv-SE" dirty="0" err="1"/>
              <a:t>sharp</a:t>
            </a:r>
            <a:r>
              <a:rPr lang="sv-SE" dirty="0"/>
              <a:t>. </a:t>
            </a:r>
          </a:p>
          <a:p>
            <a:r>
              <a:rPr lang="sv-SE" dirty="0"/>
              <a:t>If i </a:t>
            </a:r>
            <a:r>
              <a:rPr lang="sv-SE" dirty="0" err="1"/>
              <a:t>want</a:t>
            </a:r>
            <a:r>
              <a:rPr lang="sv-SE" dirty="0"/>
              <a:t> the part to be </a:t>
            </a:r>
            <a:r>
              <a:rPr lang="sv-SE" dirty="0" err="1"/>
              <a:t>sharp</a:t>
            </a:r>
            <a:r>
              <a:rPr lang="sv-SE" dirty="0"/>
              <a:t>, like the </a:t>
            </a:r>
            <a:r>
              <a:rPr lang="sv-SE" dirty="0" err="1"/>
              <a:t>lines</a:t>
            </a:r>
            <a:r>
              <a:rPr lang="sv-SE" dirty="0"/>
              <a:t> </a:t>
            </a:r>
            <a:r>
              <a:rPr lang="sv-SE" dirty="0" err="1"/>
              <a:t>inbetween</a:t>
            </a:r>
            <a:r>
              <a:rPr lang="sv-SE" dirty="0"/>
              <a:t> my </a:t>
            </a:r>
            <a:r>
              <a:rPr lang="sv-SE" dirty="0" err="1"/>
              <a:t>sketches</a:t>
            </a:r>
            <a:r>
              <a:rPr lang="sv-SE" dirty="0"/>
              <a:t> 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to </a:t>
            </a:r>
            <a:r>
              <a:rPr lang="sv-SE" dirty="0" err="1"/>
              <a:t>take</a:t>
            </a:r>
            <a:r>
              <a:rPr lang="sv-SE" dirty="0"/>
              <a:t> sketch by sketch.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9" y="1845840"/>
            <a:ext cx="1711354" cy="475698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561" y="3693924"/>
            <a:ext cx="3574639" cy="29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1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Sketch by sketch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Now</a:t>
            </a:r>
            <a:r>
              <a:rPr lang="sv-SE" dirty="0"/>
              <a:t> 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the sketch on the </a:t>
            </a:r>
            <a:r>
              <a:rPr lang="sv-SE" dirty="0" err="1"/>
              <a:t>top</a:t>
            </a:r>
            <a:r>
              <a:rPr lang="sv-SE" dirty="0"/>
              <a:t> plan and the sketch on the 1st plane.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the green ok. </a:t>
            </a:r>
          </a:p>
          <a:p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give</a:t>
            </a:r>
            <a:r>
              <a:rPr lang="sv-SE" dirty="0"/>
              <a:t> the part straight </a:t>
            </a:r>
            <a:r>
              <a:rPr lang="sv-SE" dirty="0" err="1"/>
              <a:t>lines</a:t>
            </a:r>
            <a:r>
              <a:rPr lang="sv-SE" dirty="0"/>
              <a:t>. And </a:t>
            </a:r>
            <a:r>
              <a:rPr lang="sv-SE" dirty="0" err="1"/>
              <a:t>then</a:t>
            </a:r>
            <a:r>
              <a:rPr lang="sv-SE" dirty="0"/>
              <a:t> 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a new </a:t>
            </a:r>
            <a:r>
              <a:rPr lang="sv-SE" dirty="0" err="1"/>
              <a:t>lofted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and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top</a:t>
            </a:r>
            <a:r>
              <a:rPr lang="sv-SE" dirty="0"/>
              <a:t> </a:t>
            </a:r>
            <a:r>
              <a:rPr lang="sv-SE" dirty="0" err="1"/>
              <a:t>surface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my part and the on the sketch on plane 2.</a:t>
            </a:r>
          </a:p>
          <a:p>
            <a:r>
              <a:rPr lang="sv-SE" dirty="0"/>
              <a:t>And </a:t>
            </a:r>
            <a:r>
              <a:rPr lang="sv-SE" dirty="0" err="1"/>
              <a:t>then</a:t>
            </a:r>
            <a:r>
              <a:rPr lang="sv-SE" dirty="0"/>
              <a:t> i </a:t>
            </a:r>
            <a:r>
              <a:rPr lang="sv-SE" dirty="0" err="1"/>
              <a:t>will</a:t>
            </a:r>
            <a:r>
              <a:rPr lang="sv-SE" dirty="0"/>
              <a:t> do the same, </a:t>
            </a:r>
            <a:r>
              <a:rPr lang="sv-SE" dirty="0" err="1"/>
              <a:t>open</a:t>
            </a:r>
            <a:r>
              <a:rPr lang="sv-SE" dirty="0"/>
              <a:t> a new loft and klick on the </a:t>
            </a:r>
            <a:r>
              <a:rPr lang="sv-SE" dirty="0" err="1"/>
              <a:t>top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my part and </a:t>
            </a:r>
            <a:r>
              <a:rPr lang="sv-SE" dirty="0" err="1"/>
              <a:t>then</a:t>
            </a:r>
            <a:r>
              <a:rPr lang="sv-SE" dirty="0"/>
              <a:t> on the sketch at plane 3.</a:t>
            </a:r>
          </a:p>
          <a:p>
            <a:r>
              <a:rPr lang="sv-SE" dirty="0"/>
              <a:t>So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gets </a:t>
            </a:r>
            <a:r>
              <a:rPr lang="sv-SE" dirty="0" err="1"/>
              <a:t>more</a:t>
            </a:r>
            <a:r>
              <a:rPr lang="sv-SE" dirty="0"/>
              <a:t> straight.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622" y="4813091"/>
            <a:ext cx="2419132" cy="160253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393" y="4815863"/>
            <a:ext cx="1934335" cy="159975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367" y="4815863"/>
            <a:ext cx="1957214" cy="15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60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Continue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part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 order to </a:t>
            </a:r>
            <a:r>
              <a:rPr lang="sv-SE" dirty="0" err="1"/>
              <a:t>continue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part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do </a:t>
            </a:r>
            <a:r>
              <a:rPr lang="sv-SE" dirty="0" err="1"/>
              <a:t>almost</a:t>
            </a:r>
            <a:r>
              <a:rPr lang="sv-SE" dirty="0"/>
              <a:t> </a:t>
            </a:r>
            <a:r>
              <a:rPr lang="sv-SE" dirty="0" err="1"/>
              <a:t>anything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material or </a:t>
            </a:r>
            <a:r>
              <a:rPr lang="sv-SE" dirty="0" err="1"/>
              <a:t>remove</a:t>
            </a:r>
            <a:r>
              <a:rPr lang="sv-SE" dirty="0"/>
              <a:t> material.</a:t>
            </a:r>
          </a:p>
          <a:p>
            <a:r>
              <a:rPr lang="sv-SE" dirty="0"/>
              <a:t>A </a:t>
            </a:r>
            <a:r>
              <a:rPr lang="sv-SE" dirty="0" err="1"/>
              <a:t>flowerpot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hollow</a:t>
            </a:r>
            <a:r>
              <a:rPr lang="sv-SE" dirty="0"/>
              <a:t> so 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the feature Shell and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top</a:t>
            </a:r>
            <a:r>
              <a:rPr lang="sv-SE" dirty="0"/>
              <a:t> </a:t>
            </a:r>
            <a:r>
              <a:rPr lang="sv-SE" dirty="0" err="1"/>
              <a:t>surface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my part and set the parameters at 5mm.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gave</a:t>
            </a:r>
            <a:r>
              <a:rPr lang="sv-SE" dirty="0"/>
              <a:t> </a:t>
            </a:r>
            <a:r>
              <a:rPr lang="sv-SE" dirty="0" err="1"/>
              <a:t>me</a:t>
            </a:r>
            <a:r>
              <a:rPr lang="sv-SE" dirty="0"/>
              <a:t> my </a:t>
            </a:r>
            <a:r>
              <a:rPr lang="sv-SE" dirty="0" err="1"/>
              <a:t>finished</a:t>
            </a:r>
            <a:r>
              <a:rPr lang="sv-SE" dirty="0"/>
              <a:t> </a:t>
            </a:r>
            <a:r>
              <a:rPr lang="sv-SE" dirty="0" err="1"/>
              <a:t>flowerpot</a:t>
            </a:r>
            <a:r>
              <a:rPr lang="sv-SE" dirty="0"/>
              <a:t>!  </a:t>
            </a:r>
          </a:p>
          <a:p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luck</a:t>
            </a:r>
            <a:r>
              <a:rPr lang="sv-SE" dirty="0"/>
              <a:t>!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196" y="4124166"/>
            <a:ext cx="2689677" cy="25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3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Lofted</a:t>
            </a:r>
            <a:r>
              <a:rPr lang="sv-SE" dirty="0"/>
              <a:t> Boss/</a:t>
            </a:r>
            <a:r>
              <a:rPr lang="sv-SE" dirty="0" err="1"/>
              <a:t>Base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Lofted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feature is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commonly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as a </a:t>
            </a:r>
            <a:r>
              <a:rPr lang="sv-SE" dirty="0" err="1"/>
              <a:t>constrution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 for </a:t>
            </a:r>
            <a:r>
              <a:rPr lang="sv-SE" dirty="0" err="1"/>
              <a:t>making</a:t>
            </a:r>
            <a:r>
              <a:rPr lang="sv-SE" dirty="0"/>
              <a:t> </a:t>
            </a:r>
            <a:r>
              <a:rPr lang="sv-SE" dirty="0" err="1"/>
              <a:t>basic</a:t>
            </a:r>
            <a:r>
              <a:rPr lang="sv-SE" dirty="0"/>
              <a:t> or </a:t>
            </a:r>
            <a:r>
              <a:rPr lang="sv-SE" dirty="0" err="1"/>
              <a:t>complex</a:t>
            </a:r>
            <a:r>
              <a:rPr lang="sv-SE" dirty="0"/>
              <a:t> 3D-models. </a:t>
            </a:r>
          </a:p>
          <a:p>
            <a:r>
              <a:rPr lang="sv-SE" dirty="0"/>
              <a:t>It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create</a:t>
            </a:r>
            <a:r>
              <a:rPr lang="sv-SE" dirty="0"/>
              <a:t> all kinds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models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squares</a:t>
            </a:r>
            <a:r>
              <a:rPr lang="sv-SE" dirty="0"/>
              <a:t>, </a:t>
            </a:r>
            <a:r>
              <a:rPr lang="sv-SE" dirty="0" err="1"/>
              <a:t>cirlcles</a:t>
            </a:r>
            <a:r>
              <a:rPr lang="sv-SE" dirty="0"/>
              <a:t>, </a:t>
            </a:r>
            <a:r>
              <a:rPr lang="sv-SE" dirty="0" err="1"/>
              <a:t>polygones</a:t>
            </a:r>
            <a:r>
              <a:rPr lang="sv-SE" dirty="0"/>
              <a:t>, etc.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freeforms</a:t>
            </a:r>
            <a:r>
              <a:rPr lang="sv-SE" dirty="0"/>
              <a:t>.</a:t>
            </a:r>
          </a:p>
          <a:p>
            <a:r>
              <a:rPr lang="sv-SE" dirty="0" err="1"/>
              <a:t>Lofted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</a:t>
            </a:r>
            <a:r>
              <a:rPr lang="sv-SE" dirty="0" err="1"/>
              <a:t>always</a:t>
            </a:r>
            <a:r>
              <a:rPr lang="sv-SE" dirty="0"/>
              <a:t> </a:t>
            </a:r>
            <a:r>
              <a:rPr lang="sv-SE" dirty="0" err="1"/>
              <a:t>works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2 planes or </a:t>
            </a:r>
            <a:r>
              <a:rPr lang="sv-SE" dirty="0" err="1"/>
              <a:t>more</a:t>
            </a:r>
            <a:r>
              <a:rPr lang="sv-SE" dirty="0"/>
              <a:t> to </a:t>
            </a:r>
            <a:r>
              <a:rPr lang="sv-SE" dirty="0" err="1"/>
              <a:t>create</a:t>
            </a:r>
            <a:r>
              <a:rPr lang="sv-SE" dirty="0"/>
              <a:t> different parts. Planes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biggest</a:t>
            </a:r>
            <a:r>
              <a:rPr lang="sv-SE" dirty="0"/>
              <a:t> 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Lofted</a:t>
            </a:r>
            <a:r>
              <a:rPr lang="sv-SE" dirty="0"/>
              <a:t> boss </a:t>
            </a:r>
            <a:r>
              <a:rPr lang="sv-SE" dirty="0" err="1"/>
              <a:t>base</a:t>
            </a:r>
            <a:r>
              <a:rPr lang="sv-SE" dirty="0"/>
              <a:t> feature.</a:t>
            </a:r>
          </a:p>
          <a:p>
            <a:r>
              <a:rPr lang="sv-SE" dirty="0"/>
              <a:t>In the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tutorial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learn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operate</a:t>
            </a:r>
            <a:r>
              <a:rPr lang="sv-SE" dirty="0"/>
              <a:t> the </a:t>
            </a:r>
            <a:r>
              <a:rPr lang="sv-SE" dirty="0" err="1"/>
              <a:t>Lofted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feature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Solidworks</a:t>
            </a:r>
            <a:r>
              <a:rPr lang="sv-SE" dirty="0"/>
              <a:t> software. </a:t>
            </a:r>
          </a:p>
          <a:p>
            <a:r>
              <a:rPr lang="sv-SE" dirty="0"/>
              <a:t>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presentation make a </a:t>
            </a:r>
            <a:r>
              <a:rPr lang="sv-SE" dirty="0" err="1"/>
              <a:t>flowerpot</a:t>
            </a:r>
            <a:r>
              <a:rPr lang="sv-SE" dirty="0"/>
              <a:t>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367" y="4600624"/>
            <a:ext cx="2001780" cy="192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0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SolidWorks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Start by </a:t>
            </a:r>
            <a:r>
              <a:rPr lang="sv-SE" dirty="0" err="1"/>
              <a:t>opening</a:t>
            </a:r>
            <a:r>
              <a:rPr lang="sv-SE" dirty="0"/>
              <a:t> the program </a:t>
            </a:r>
            <a:r>
              <a:rPr lang="sv-SE" dirty="0" err="1"/>
              <a:t>SolidWorks</a:t>
            </a:r>
            <a:r>
              <a:rPr lang="sv-SE" dirty="0"/>
              <a:t>.</a:t>
            </a:r>
          </a:p>
          <a:p>
            <a:r>
              <a:rPr lang="sv-SE" dirty="0" err="1"/>
              <a:t>Open</a:t>
            </a:r>
            <a:r>
              <a:rPr lang="sv-SE" dirty="0"/>
              <a:t> a New Dokument.</a:t>
            </a:r>
          </a:p>
          <a:p>
            <a:r>
              <a:rPr lang="sv-SE" dirty="0" err="1"/>
              <a:t>Click</a:t>
            </a:r>
            <a:r>
              <a:rPr lang="sv-SE" dirty="0"/>
              <a:t> on Part.</a:t>
            </a:r>
          </a:p>
          <a:p>
            <a:r>
              <a:rPr lang="sv-SE" dirty="0"/>
              <a:t>A new </a:t>
            </a:r>
            <a:r>
              <a:rPr lang="sv-SE" dirty="0" err="1"/>
              <a:t>Solidworkspart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.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711" y="2869035"/>
            <a:ext cx="3597785" cy="272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0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solidworks</a:t>
            </a:r>
            <a:r>
              <a:rPr lang="sv-SE" dirty="0"/>
              <a:t> software as all 3D softwares is </a:t>
            </a:r>
            <a:r>
              <a:rPr lang="sv-SE" dirty="0" err="1"/>
              <a:t>built</a:t>
            </a:r>
            <a:r>
              <a:rPr lang="sv-SE" dirty="0"/>
              <a:t> on 3 different planes.</a:t>
            </a:r>
          </a:p>
          <a:p>
            <a:r>
              <a:rPr lang="sv-SE" dirty="0" err="1"/>
              <a:t>Those</a:t>
            </a:r>
            <a:r>
              <a:rPr lang="sv-SE" dirty="0"/>
              <a:t> 3 planes </a:t>
            </a:r>
            <a:r>
              <a:rPr lang="sv-SE" dirty="0" err="1"/>
              <a:t>are</a:t>
            </a:r>
            <a:r>
              <a:rPr lang="sv-SE" dirty="0"/>
              <a:t>: Front plane, </a:t>
            </a:r>
            <a:r>
              <a:rPr lang="sv-SE" dirty="0" err="1"/>
              <a:t>Top</a:t>
            </a:r>
            <a:r>
              <a:rPr lang="sv-SE" dirty="0"/>
              <a:t> plane and Right plane. Think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as (Front plane) a front </a:t>
            </a:r>
            <a:r>
              <a:rPr lang="sv-SE" dirty="0" err="1"/>
              <a:t>wall</a:t>
            </a:r>
            <a:r>
              <a:rPr lang="sv-SE" dirty="0"/>
              <a:t> in a </a:t>
            </a:r>
            <a:r>
              <a:rPr lang="sv-SE" dirty="0" err="1"/>
              <a:t>room</a:t>
            </a:r>
            <a:r>
              <a:rPr lang="sv-SE" dirty="0"/>
              <a:t>, (</a:t>
            </a:r>
            <a:r>
              <a:rPr lang="sv-SE" dirty="0" err="1"/>
              <a:t>Top</a:t>
            </a:r>
            <a:r>
              <a:rPr lang="sv-SE" dirty="0"/>
              <a:t> plane) the </a:t>
            </a:r>
            <a:r>
              <a:rPr lang="sv-SE" dirty="0" err="1"/>
              <a:t>floor</a:t>
            </a:r>
            <a:r>
              <a:rPr lang="sv-SE" dirty="0"/>
              <a:t> in the </a:t>
            </a:r>
            <a:r>
              <a:rPr lang="sv-SE" dirty="0" err="1"/>
              <a:t>room</a:t>
            </a:r>
            <a:r>
              <a:rPr lang="sv-SE" dirty="0"/>
              <a:t> and (right plane) as the right </a:t>
            </a:r>
            <a:r>
              <a:rPr lang="sv-SE" dirty="0" err="1"/>
              <a:t>wall</a:t>
            </a:r>
            <a:r>
              <a:rPr lang="sv-SE" dirty="0"/>
              <a:t>.</a:t>
            </a:r>
          </a:p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solidworks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as </a:t>
            </a:r>
            <a:r>
              <a:rPr lang="sv-SE" dirty="0" err="1"/>
              <a:t>many</a:t>
            </a:r>
            <a:r>
              <a:rPr lang="sv-SE" dirty="0"/>
              <a:t> planes as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. And </a:t>
            </a:r>
            <a:r>
              <a:rPr lang="sv-SE" dirty="0" err="1"/>
              <a:t>that</a:t>
            </a:r>
            <a:r>
              <a:rPr lang="sv-SE" dirty="0"/>
              <a:t> is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going to </a:t>
            </a:r>
            <a:r>
              <a:rPr lang="sv-SE" dirty="0" err="1"/>
              <a:t>use</a:t>
            </a:r>
            <a:r>
              <a:rPr lang="sv-SE" dirty="0"/>
              <a:t> the </a:t>
            </a:r>
            <a:r>
              <a:rPr lang="sv-SE" dirty="0" err="1"/>
              <a:t>Lofted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feature. </a:t>
            </a:r>
          </a:p>
          <a:p>
            <a:r>
              <a:rPr lang="sv-SE" dirty="0"/>
              <a:t>The </a:t>
            </a:r>
            <a:r>
              <a:rPr lang="sv-SE" dirty="0" err="1"/>
              <a:t>lofted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feature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material in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sketches</a:t>
            </a:r>
            <a:r>
              <a:rPr lang="sv-SE" dirty="0"/>
              <a:t> (or </a:t>
            </a:r>
            <a:r>
              <a:rPr lang="sv-SE" dirty="0" err="1"/>
              <a:t>more</a:t>
            </a:r>
            <a:r>
              <a:rPr lang="sv-SE" dirty="0"/>
              <a:t>) to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us</a:t>
            </a:r>
            <a:r>
              <a:rPr lang="sv-SE" dirty="0"/>
              <a:t> a part. All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do is </a:t>
            </a:r>
            <a:r>
              <a:rPr lang="sv-SE" dirty="0" err="1"/>
              <a:t>decide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planes and sketch the </a:t>
            </a:r>
            <a:r>
              <a:rPr lang="sv-SE" dirty="0" err="1"/>
              <a:t>contour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part on the planes and the feature </a:t>
            </a:r>
            <a:r>
              <a:rPr lang="sv-SE" dirty="0" err="1"/>
              <a:t>will</a:t>
            </a:r>
            <a:r>
              <a:rPr lang="sv-SE" dirty="0"/>
              <a:t> do the rest.  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778" y="323185"/>
            <a:ext cx="2672839" cy="22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9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Choosing</a:t>
            </a:r>
            <a:r>
              <a:rPr lang="sv-SE" dirty="0"/>
              <a:t> a plane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already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three</a:t>
            </a:r>
            <a:r>
              <a:rPr lang="sv-SE" dirty="0"/>
              <a:t> planes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i different </a:t>
            </a:r>
            <a:r>
              <a:rPr lang="sv-SE" dirty="0" err="1"/>
              <a:t>directions</a:t>
            </a:r>
            <a:r>
              <a:rPr lang="sv-SE" dirty="0"/>
              <a:t>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planes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in the same </a:t>
            </a:r>
            <a:r>
              <a:rPr lang="sv-SE" dirty="0" err="1"/>
              <a:t>direction</a:t>
            </a:r>
            <a:r>
              <a:rPr lang="sv-SE" dirty="0"/>
              <a:t>.</a:t>
            </a:r>
          </a:p>
          <a:p>
            <a:r>
              <a:rPr lang="sv-SE" dirty="0"/>
              <a:t>So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going to </a:t>
            </a:r>
            <a:r>
              <a:rPr lang="sv-SE" dirty="0" err="1"/>
              <a:t>choose</a:t>
            </a:r>
            <a:r>
              <a:rPr lang="sv-SE" dirty="0"/>
              <a:t> </a:t>
            </a:r>
            <a:r>
              <a:rPr lang="sv-SE" dirty="0" err="1"/>
              <a:t>direction</a:t>
            </a:r>
            <a:r>
              <a:rPr lang="sv-SE" dirty="0"/>
              <a:t> by </a:t>
            </a:r>
            <a:r>
              <a:rPr lang="sv-SE" dirty="0" err="1"/>
              <a:t>choosing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plane. I </a:t>
            </a:r>
            <a:r>
              <a:rPr lang="sv-SE" dirty="0" err="1"/>
              <a:t>picked</a:t>
            </a:r>
            <a:r>
              <a:rPr lang="sv-SE" dirty="0"/>
              <a:t> the </a:t>
            </a:r>
            <a:r>
              <a:rPr lang="sv-SE" dirty="0" err="1"/>
              <a:t>top</a:t>
            </a:r>
            <a:r>
              <a:rPr lang="sv-SE" dirty="0"/>
              <a:t> plane. </a:t>
            </a:r>
          </a:p>
          <a:p>
            <a:r>
              <a:rPr lang="sv-SE" dirty="0"/>
              <a:t>Right-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top</a:t>
            </a:r>
            <a:r>
              <a:rPr lang="sv-SE" dirty="0"/>
              <a:t> plane. And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icons</a:t>
            </a:r>
            <a:r>
              <a:rPr lang="sv-SE" dirty="0"/>
              <a:t> and a small meny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appear</a:t>
            </a:r>
            <a:r>
              <a:rPr lang="sv-SE" dirty="0"/>
              <a:t>.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eye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is the </a:t>
            </a:r>
            <a:r>
              <a:rPr lang="sv-SE" dirty="0" err="1"/>
              <a:t>tool</a:t>
            </a:r>
            <a:r>
              <a:rPr lang="sv-SE" dirty="0"/>
              <a:t> for </a:t>
            </a:r>
            <a:r>
              <a:rPr lang="sv-SE" dirty="0" err="1"/>
              <a:t>Hide</a:t>
            </a:r>
            <a:r>
              <a:rPr lang="sv-SE" dirty="0"/>
              <a:t>/Show.</a:t>
            </a:r>
          </a:p>
          <a:p>
            <a:r>
              <a:rPr lang="sv-SE" dirty="0" err="1"/>
              <a:t>Now</a:t>
            </a:r>
            <a:r>
              <a:rPr lang="sv-SE" dirty="0"/>
              <a:t> the </a:t>
            </a:r>
            <a:r>
              <a:rPr lang="sv-SE" dirty="0" err="1"/>
              <a:t>top</a:t>
            </a:r>
            <a:r>
              <a:rPr lang="sv-SE" dirty="0"/>
              <a:t> plane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visible</a:t>
            </a:r>
            <a:r>
              <a:rPr lang="sv-SE" dirty="0"/>
              <a:t>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drawing</a:t>
            </a:r>
            <a:r>
              <a:rPr lang="sv-SE" dirty="0"/>
              <a:t> area.   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033" y="570451"/>
            <a:ext cx="1903923" cy="306364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017" y="4370665"/>
            <a:ext cx="3711157" cy="237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0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Adding</a:t>
            </a:r>
            <a:r>
              <a:rPr lang="sv-SE" dirty="0"/>
              <a:t> planes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910550"/>
          </a:xfrm>
        </p:spPr>
        <p:txBody>
          <a:bodyPr>
            <a:normAutofit lnSpcReduction="10000"/>
          </a:bodyPr>
          <a:lstStyle/>
          <a:p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going to </a:t>
            </a:r>
            <a:r>
              <a:rPr lang="sv-SE" dirty="0" err="1"/>
              <a:t>add</a:t>
            </a:r>
            <a:r>
              <a:rPr lang="sv-SE" dirty="0"/>
              <a:t> plane/planes. In </a:t>
            </a:r>
            <a:r>
              <a:rPr lang="sv-SE" dirty="0" err="1"/>
              <a:t>this</a:t>
            </a:r>
            <a:r>
              <a:rPr lang="sv-SE" dirty="0"/>
              <a:t> step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as </a:t>
            </a:r>
            <a:r>
              <a:rPr lang="sv-SE" dirty="0" err="1"/>
              <a:t>many</a:t>
            </a:r>
            <a:r>
              <a:rPr lang="sv-SE" dirty="0"/>
              <a:t> planes 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. I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needing</a:t>
            </a:r>
            <a:r>
              <a:rPr lang="sv-SE" dirty="0"/>
              <a:t> 4 planes in total so i </a:t>
            </a:r>
            <a:r>
              <a:rPr lang="sv-SE" dirty="0" err="1"/>
              <a:t>am</a:t>
            </a:r>
            <a:r>
              <a:rPr lang="sv-SE" dirty="0"/>
              <a:t> going to </a:t>
            </a:r>
            <a:r>
              <a:rPr lang="sv-SE" dirty="0" err="1"/>
              <a:t>add</a:t>
            </a:r>
            <a:r>
              <a:rPr lang="sv-SE" dirty="0"/>
              <a:t> 3 </a:t>
            </a:r>
            <a:r>
              <a:rPr lang="sv-SE" dirty="0" err="1"/>
              <a:t>more</a:t>
            </a:r>
            <a:r>
              <a:rPr lang="sv-SE" dirty="0"/>
              <a:t> planes. If the planes </a:t>
            </a:r>
            <a:r>
              <a:rPr lang="sv-SE" dirty="0" err="1"/>
              <a:t>are</a:t>
            </a:r>
            <a:r>
              <a:rPr lang="sv-SE" dirty="0"/>
              <a:t> going to be the same </a:t>
            </a:r>
            <a:r>
              <a:rPr lang="sv-SE" dirty="0" err="1"/>
              <a:t>lenght</a:t>
            </a:r>
            <a:r>
              <a:rPr lang="sv-SE" dirty="0"/>
              <a:t> apart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mutliple</a:t>
            </a:r>
            <a:r>
              <a:rPr lang="sv-SE" dirty="0"/>
              <a:t> planes at </a:t>
            </a:r>
            <a:r>
              <a:rPr lang="sv-SE" dirty="0" err="1"/>
              <a:t>once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my part </a:t>
            </a:r>
            <a:r>
              <a:rPr lang="sv-SE" dirty="0" err="1"/>
              <a:t>have</a:t>
            </a:r>
            <a:r>
              <a:rPr lang="sv-SE" dirty="0"/>
              <a:t> different </a:t>
            </a:r>
            <a:r>
              <a:rPr lang="sv-SE" dirty="0" err="1"/>
              <a:t>length</a:t>
            </a:r>
            <a:r>
              <a:rPr lang="sv-SE" dirty="0"/>
              <a:t> </a:t>
            </a:r>
            <a:r>
              <a:rPr lang="sv-SE" dirty="0" err="1"/>
              <a:t>inbetween</a:t>
            </a:r>
            <a:r>
              <a:rPr lang="sv-SE" dirty="0"/>
              <a:t> the planes so 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and </a:t>
            </a:r>
            <a:r>
              <a:rPr lang="sv-SE" dirty="0" err="1"/>
              <a:t>one</a:t>
            </a:r>
            <a:r>
              <a:rPr lang="sv-SE" dirty="0"/>
              <a:t>.</a:t>
            </a:r>
          </a:p>
          <a:p>
            <a:r>
              <a:rPr lang="sv-SE" dirty="0"/>
              <a:t>So </a:t>
            </a:r>
            <a:r>
              <a:rPr lang="sv-SE" dirty="0" err="1"/>
              <a:t>begin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clicking</a:t>
            </a:r>
            <a:r>
              <a:rPr lang="sv-SE" dirty="0"/>
              <a:t> on the  </a:t>
            </a:r>
            <a:r>
              <a:rPr lang="sv-SE" dirty="0" err="1"/>
              <a:t>Reference</a:t>
            </a:r>
            <a:r>
              <a:rPr lang="sv-SE" dirty="0"/>
              <a:t> </a:t>
            </a:r>
            <a:r>
              <a:rPr lang="sv-SE" dirty="0" err="1"/>
              <a:t>Geometry</a:t>
            </a:r>
            <a:r>
              <a:rPr lang="sv-SE" dirty="0"/>
              <a:t> feature. A list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Plane. </a:t>
            </a:r>
            <a:r>
              <a:rPr lang="sv-SE" dirty="0" err="1"/>
              <a:t>This</a:t>
            </a:r>
            <a:r>
              <a:rPr lang="sv-SE" dirty="0"/>
              <a:t> is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create</a:t>
            </a:r>
            <a:r>
              <a:rPr lang="sv-SE" dirty="0"/>
              <a:t> new planes.</a:t>
            </a:r>
          </a:p>
          <a:p>
            <a:r>
              <a:rPr lang="sv-SE" dirty="0"/>
              <a:t>The plane toolbar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appear</a:t>
            </a:r>
            <a:r>
              <a:rPr lang="sv-SE" dirty="0"/>
              <a:t> to the </a:t>
            </a:r>
            <a:r>
              <a:rPr lang="sv-SE" dirty="0" err="1"/>
              <a:t>left</a:t>
            </a:r>
            <a:r>
              <a:rPr lang="sv-SE" dirty="0"/>
              <a:t>. In the box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reference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plane in the </a:t>
            </a:r>
            <a:r>
              <a:rPr lang="sv-SE" dirty="0" err="1"/>
              <a:t>drawing</a:t>
            </a:r>
            <a:r>
              <a:rPr lang="sv-SE" dirty="0"/>
              <a:t> area, and </a:t>
            </a:r>
            <a:r>
              <a:rPr lang="sv-SE" dirty="0" err="1"/>
              <a:t>then</a:t>
            </a:r>
            <a:r>
              <a:rPr lang="sv-SE" dirty="0"/>
              <a:t> the meny </a:t>
            </a:r>
            <a:r>
              <a:rPr lang="sv-SE" dirty="0" err="1"/>
              <a:t>should</a:t>
            </a:r>
            <a:r>
              <a:rPr lang="sv-SE" dirty="0"/>
              <a:t> look like </a:t>
            </a:r>
            <a:r>
              <a:rPr lang="sv-SE" dirty="0" err="1"/>
              <a:t>mine</a:t>
            </a:r>
            <a:r>
              <a:rPr lang="sv-SE" dirty="0"/>
              <a:t>. </a:t>
            </a:r>
            <a:r>
              <a:rPr lang="sv-SE" dirty="0" err="1"/>
              <a:t>Here</a:t>
            </a:r>
            <a:r>
              <a:rPr lang="sv-SE" dirty="0"/>
              <a:t> under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reference</a:t>
            </a:r>
            <a:r>
              <a:rPr lang="sv-SE" dirty="0"/>
              <a:t> is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decide</a:t>
            </a:r>
            <a:r>
              <a:rPr lang="sv-SE" dirty="0"/>
              <a:t> the </a:t>
            </a:r>
            <a:r>
              <a:rPr lang="sv-SE" dirty="0" err="1"/>
              <a:t>distance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the planes and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planes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. 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the </a:t>
            </a:r>
            <a:r>
              <a:rPr lang="sv-SE" dirty="0" err="1"/>
              <a:t>changes</a:t>
            </a:r>
            <a:r>
              <a:rPr lang="sv-SE" dirty="0"/>
              <a:t> in the </a:t>
            </a:r>
            <a:r>
              <a:rPr lang="sv-SE" dirty="0" err="1"/>
              <a:t>drawing</a:t>
            </a:r>
            <a:r>
              <a:rPr lang="sv-SE" dirty="0"/>
              <a:t> area.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finished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the green </a:t>
            </a:r>
            <a:r>
              <a:rPr lang="sv-SE" dirty="0" err="1"/>
              <a:t>button</a:t>
            </a:r>
            <a:r>
              <a:rPr lang="sv-SE" dirty="0"/>
              <a:t>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694" y="788930"/>
            <a:ext cx="6554945" cy="135102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367" y="2390861"/>
            <a:ext cx="1959028" cy="412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7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</a:t>
            </a:r>
            <a:r>
              <a:rPr lang="sv-SE" dirty="0" err="1"/>
              <a:t>added</a:t>
            </a:r>
            <a:r>
              <a:rPr lang="sv-SE" dirty="0"/>
              <a:t> my </a:t>
            </a:r>
            <a:r>
              <a:rPr lang="sv-SE" dirty="0" err="1"/>
              <a:t>first</a:t>
            </a:r>
            <a:r>
              <a:rPr lang="sv-SE" dirty="0"/>
              <a:t> plane 140mm </a:t>
            </a:r>
            <a:r>
              <a:rPr lang="sv-SE" dirty="0" err="1"/>
              <a:t>away</a:t>
            </a:r>
            <a:r>
              <a:rPr lang="sv-SE" dirty="0"/>
              <a:t> from the </a:t>
            </a:r>
            <a:r>
              <a:rPr lang="sv-SE" dirty="0" err="1"/>
              <a:t>top</a:t>
            </a:r>
            <a:r>
              <a:rPr lang="sv-SE" dirty="0"/>
              <a:t> plane.</a:t>
            </a:r>
          </a:p>
          <a:p>
            <a:r>
              <a:rPr lang="sv-SE" dirty="0"/>
              <a:t>I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do the same to </a:t>
            </a:r>
            <a:r>
              <a:rPr lang="sv-SE" dirty="0" err="1"/>
              <a:t>create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planes. Second </a:t>
            </a:r>
            <a:r>
              <a:rPr lang="sv-SE" dirty="0" err="1"/>
              <a:t>one</a:t>
            </a:r>
            <a:r>
              <a:rPr lang="sv-SE" dirty="0"/>
              <a:t> at 5mm from plane </a:t>
            </a:r>
            <a:r>
              <a:rPr lang="sv-SE" dirty="0" err="1"/>
              <a:t>one</a:t>
            </a:r>
            <a:r>
              <a:rPr lang="sv-SE" dirty="0"/>
              <a:t> and </a:t>
            </a:r>
            <a:r>
              <a:rPr lang="sv-SE" dirty="0" err="1"/>
              <a:t>then</a:t>
            </a:r>
            <a:r>
              <a:rPr lang="sv-SE" dirty="0"/>
              <a:t> the last plane </a:t>
            </a:r>
            <a:r>
              <a:rPr lang="sv-SE" dirty="0" err="1"/>
              <a:t>another</a:t>
            </a:r>
            <a:r>
              <a:rPr lang="sv-SE" dirty="0"/>
              <a:t> 40mm.  </a:t>
            </a:r>
            <a:r>
              <a:rPr lang="sv-SE" dirty="0" err="1"/>
              <a:t>Only</a:t>
            </a:r>
            <a:r>
              <a:rPr lang="sv-SE" dirty="0"/>
              <a:t>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i </a:t>
            </a:r>
            <a:r>
              <a:rPr lang="sv-SE" dirty="0" err="1"/>
              <a:t>create</a:t>
            </a:r>
            <a:r>
              <a:rPr lang="sv-SE" dirty="0"/>
              <a:t> a new plane my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reference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the plane i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recently</a:t>
            </a:r>
            <a:r>
              <a:rPr lang="sv-SE" dirty="0"/>
              <a:t> </a:t>
            </a:r>
            <a:r>
              <a:rPr lang="sv-SE" dirty="0" err="1"/>
              <a:t>created</a:t>
            </a:r>
            <a:r>
              <a:rPr lang="sv-SE" dirty="0"/>
              <a:t>. So to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precise: i </a:t>
            </a:r>
            <a:r>
              <a:rPr lang="sv-SE" dirty="0" err="1"/>
              <a:t>create</a:t>
            </a:r>
            <a:r>
              <a:rPr lang="sv-SE" dirty="0"/>
              <a:t> plane 1 from the </a:t>
            </a:r>
            <a:r>
              <a:rPr lang="sv-SE" dirty="0" err="1"/>
              <a:t>top</a:t>
            </a:r>
            <a:r>
              <a:rPr lang="sv-SE" dirty="0"/>
              <a:t> plane, plane 2 from plane 1 and last plane 3 from plane 2.</a:t>
            </a:r>
          </a:p>
          <a:p>
            <a:r>
              <a:rPr lang="sv-SE" dirty="0" err="1"/>
              <a:t>This</a:t>
            </a:r>
            <a:r>
              <a:rPr lang="sv-SE" dirty="0"/>
              <a:t> is </a:t>
            </a:r>
            <a:r>
              <a:rPr lang="sv-SE" dirty="0" err="1"/>
              <a:t>how</a:t>
            </a:r>
            <a:r>
              <a:rPr lang="sv-SE" dirty="0"/>
              <a:t> it looks </a:t>
            </a:r>
            <a:r>
              <a:rPr lang="sv-SE" dirty="0" err="1"/>
              <a:t>when</a:t>
            </a:r>
            <a:r>
              <a:rPr lang="sv-SE" dirty="0"/>
              <a:t> i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added</a:t>
            </a:r>
            <a:r>
              <a:rPr lang="sv-SE" dirty="0"/>
              <a:t> all the planes.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967" y="72006"/>
            <a:ext cx="3029923" cy="299067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952" y="4213958"/>
            <a:ext cx="2485938" cy="26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4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Sketch </a:t>
            </a:r>
            <a:r>
              <a:rPr lang="sv-SE" dirty="0" err="1"/>
              <a:t>your</a:t>
            </a:r>
            <a:r>
              <a:rPr lang="sv-SE" dirty="0"/>
              <a:t> part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3" y="2290194"/>
            <a:ext cx="7334704" cy="3416300"/>
          </a:xfrm>
        </p:spPr>
        <p:txBody>
          <a:bodyPr/>
          <a:lstStyle/>
          <a:p>
            <a:r>
              <a:rPr lang="sv-SE" dirty="0" err="1"/>
              <a:t>Now</a:t>
            </a:r>
            <a:r>
              <a:rPr lang="sv-SE" dirty="0"/>
              <a:t> it is </a:t>
            </a:r>
            <a:r>
              <a:rPr lang="sv-SE" dirty="0" err="1"/>
              <a:t>time</a:t>
            </a:r>
            <a:r>
              <a:rPr lang="sv-SE" dirty="0"/>
              <a:t> to </a:t>
            </a:r>
            <a:r>
              <a:rPr lang="sv-SE" dirty="0" err="1"/>
              <a:t>begin</a:t>
            </a:r>
            <a:r>
              <a:rPr lang="sv-SE" dirty="0"/>
              <a:t> the </a:t>
            </a:r>
            <a:r>
              <a:rPr lang="sv-SE" dirty="0" err="1"/>
              <a:t>sketching</a:t>
            </a:r>
            <a:r>
              <a:rPr lang="sv-SE" dirty="0"/>
              <a:t> on the planes.</a:t>
            </a:r>
          </a:p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top</a:t>
            </a:r>
            <a:r>
              <a:rPr lang="sv-SE" dirty="0"/>
              <a:t> plane.</a:t>
            </a:r>
          </a:p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tab</a:t>
            </a:r>
            <a:r>
              <a:rPr lang="sv-SE" dirty="0"/>
              <a:t> Sketch in the </a:t>
            </a:r>
            <a:r>
              <a:rPr lang="sv-SE" dirty="0" err="1"/>
              <a:t>Command</a:t>
            </a:r>
            <a:r>
              <a:rPr lang="sv-SE" dirty="0"/>
              <a:t> Manager toolbar. All sketch </a:t>
            </a:r>
            <a:r>
              <a:rPr lang="sv-SE" dirty="0" err="1"/>
              <a:t>tools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shown</a:t>
            </a:r>
            <a:r>
              <a:rPr lang="sv-SE" dirty="0"/>
              <a:t>. (As the </a:t>
            </a:r>
            <a:r>
              <a:rPr lang="sv-SE" dirty="0" err="1"/>
              <a:t>picture</a:t>
            </a:r>
            <a:r>
              <a:rPr lang="sv-SE" dirty="0"/>
              <a:t> to the right)</a:t>
            </a:r>
          </a:p>
          <a:p>
            <a:r>
              <a:rPr lang="sv-SE" dirty="0" err="1"/>
              <a:t>Click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Sketch.</a:t>
            </a:r>
          </a:p>
          <a:p>
            <a:r>
              <a:rPr lang="sv-SE" dirty="0"/>
              <a:t>A sketch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opened</a:t>
            </a:r>
            <a:r>
              <a:rPr lang="sv-SE" dirty="0"/>
              <a:t> at the </a:t>
            </a:r>
            <a:r>
              <a:rPr lang="sv-SE" dirty="0" err="1"/>
              <a:t>top</a:t>
            </a:r>
            <a:r>
              <a:rPr lang="sv-SE" dirty="0"/>
              <a:t> plane.</a:t>
            </a:r>
          </a:p>
          <a:p>
            <a:r>
              <a:rPr lang="sv-SE" dirty="0"/>
              <a:t>(</a:t>
            </a:r>
            <a:r>
              <a:rPr lang="sv-SE" dirty="0" err="1"/>
              <a:t>You</a:t>
            </a:r>
            <a:r>
              <a:rPr lang="sv-SE" dirty="0"/>
              <a:t> do the same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a sketch at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planes)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553" y="2290194"/>
            <a:ext cx="3530934" cy="43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9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3" y="2536388"/>
            <a:ext cx="8761412" cy="3416300"/>
          </a:xfrm>
        </p:spPr>
        <p:txBody>
          <a:bodyPr>
            <a:normAutofit/>
          </a:bodyPr>
          <a:lstStyle/>
          <a:p>
            <a:r>
              <a:rPr lang="sv-SE" dirty="0" err="1"/>
              <a:t>Now</a:t>
            </a:r>
            <a:r>
              <a:rPr lang="sv-SE" dirty="0"/>
              <a:t> it is </a:t>
            </a:r>
            <a:r>
              <a:rPr lang="sv-SE" dirty="0" err="1"/>
              <a:t>time</a:t>
            </a:r>
            <a:r>
              <a:rPr lang="sv-SE" dirty="0"/>
              <a:t> to </a:t>
            </a:r>
            <a:r>
              <a:rPr lang="sv-SE" dirty="0" err="1"/>
              <a:t>draw</a:t>
            </a:r>
            <a:r>
              <a:rPr lang="sv-SE" dirty="0"/>
              <a:t>,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drawing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, i </a:t>
            </a:r>
            <a:r>
              <a:rPr lang="sv-SE" dirty="0" err="1"/>
              <a:t>am</a:t>
            </a:r>
            <a:r>
              <a:rPr lang="sv-SE" dirty="0"/>
              <a:t> going for  </a:t>
            </a:r>
            <a:r>
              <a:rPr lang="sv-SE" dirty="0" err="1"/>
              <a:t>circle</a:t>
            </a:r>
            <a:r>
              <a:rPr lang="sv-SE" dirty="0"/>
              <a:t>. Always </a:t>
            </a:r>
            <a:r>
              <a:rPr lang="sv-SE" dirty="0" err="1"/>
              <a:t>base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on the origo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drawing</a:t>
            </a:r>
            <a:r>
              <a:rPr lang="sv-SE" dirty="0"/>
              <a:t> area like i </a:t>
            </a:r>
            <a:r>
              <a:rPr lang="sv-SE" dirty="0" err="1"/>
              <a:t>did</a:t>
            </a:r>
            <a:r>
              <a:rPr lang="sv-SE" dirty="0"/>
              <a:t> in the </a:t>
            </a:r>
            <a:r>
              <a:rPr lang="sv-SE" dirty="0" err="1"/>
              <a:t>picture</a:t>
            </a:r>
            <a:r>
              <a:rPr lang="sv-SE" dirty="0"/>
              <a:t>. It </a:t>
            </a:r>
            <a:r>
              <a:rPr lang="sv-SE" dirty="0" err="1"/>
              <a:t>will</a:t>
            </a:r>
            <a:r>
              <a:rPr lang="sv-SE" dirty="0"/>
              <a:t> make sure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is </a:t>
            </a:r>
            <a:r>
              <a:rPr lang="sv-SE" dirty="0" err="1"/>
              <a:t>fully</a:t>
            </a:r>
            <a:r>
              <a:rPr lang="sv-SE" dirty="0"/>
              <a:t> </a:t>
            </a:r>
            <a:r>
              <a:rPr lang="sv-SE" dirty="0" err="1"/>
              <a:t>defined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measure</a:t>
            </a:r>
            <a:r>
              <a:rPr lang="sv-SE" dirty="0"/>
              <a:t> it in the </a:t>
            </a:r>
            <a:r>
              <a:rPr lang="sv-SE" dirty="0" err="1"/>
              <a:t>next</a:t>
            </a:r>
            <a:r>
              <a:rPr lang="sv-SE" dirty="0"/>
              <a:t> step. And it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make sure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the </a:t>
            </a:r>
            <a:r>
              <a:rPr lang="sv-SE" dirty="0" err="1"/>
              <a:t>centre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useful</a:t>
            </a:r>
            <a:r>
              <a:rPr lang="sv-SE" dirty="0"/>
              <a:t>.</a:t>
            </a:r>
          </a:p>
          <a:p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it´s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to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 the right </a:t>
            </a:r>
            <a:r>
              <a:rPr lang="sv-SE" dirty="0" err="1"/>
              <a:t>measurements</a:t>
            </a:r>
            <a:r>
              <a:rPr lang="sv-SE" dirty="0"/>
              <a:t>.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tool</a:t>
            </a:r>
            <a:r>
              <a:rPr lang="sv-SE" dirty="0"/>
              <a:t> Smart Dimension.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measure</a:t>
            </a:r>
            <a:r>
              <a:rPr lang="sv-SE" dirty="0"/>
              <a:t>. In my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circle</a:t>
            </a:r>
            <a:r>
              <a:rPr lang="sv-SE" dirty="0"/>
              <a:t>.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besides</a:t>
            </a:r>
            <a:r>
              <a:rPr lang="sv-SE" dirty="0"/>
              <a:t> the </a:t>
            </a:r>
            <a:r>
              <a:rPr lang="sv-SE" dirty="0" err="1"/>
              <a:t>line</a:t>
            </a:r>
            <a:r>
              <a:rPr lang="sv-SE" dirty="0"/>
              <a:t> and a pop-</a:t>
            </a:r>
            <a:r>
              <a:rPr lang="sv-SE" dirty="0" err="1"/>
              <a:t>up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show,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enter</a:t>
            </a:r>
            <a:r>
              <a:rPr lang="sv-SE" dirty="0"/>
              <a:t> the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the </a:t>
            </a:r>
            <a:r>
              <a:rPr lang="sv-SE" dirty="0" err="1"/>
              <a:t>lenght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part to be. 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my </a:t>
            </a:r>
            <a:r>
              <a:rPr lang="sv-SE" dirty="0" err="1"/>
              <a:t>circle</a:t>
            </a:r>
            <a:r>
              <a:rPr lang="sv-SE" dirty="0"/>
              <a:t> at a diameter </a:t>
            </a:r>
            <a:r>
              <a:rPr lang="sv-SE" dirty="0" err="1"/>
              <a:t>of</a:t>
            </a:r>
            <a:r>
              <a:rPr lang="sv-SE" dirty="0"/>
              <a:t> 100mm.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354" y="545283"/>
            <a:ext cx="2719482" cy="181621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851" y="4823668"/>
            <a:ext cx="2375149" cy="20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59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styrelserum">
  <a:themeElements>
    <a:clrScheme name="Jon styrelseru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Jon styrelseru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styrelseru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183</TotalTime>
  <Words>1410</Words>
  <Application>Microsoft Office PowerPoint</Application>
  <PresentationFormat>Bredbild</PresentationFormat>
  <Paragraphs>67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Jon styrelserum</vt:lpstr>
      <vt:lpstr>Lofted Boss/Base </vt:lpstr>
      <vt:lpstr>Lofted Boss/Base</vt:lpstr>
      <vt:lpstr>Open SolidWorks</vt:lpstr>
      <vt:lpstr>Planes</vt:lpstr>
      <vt:lpstr>Choosing a plane</vt:lpstr>
      <vt:lpstr>Adding planes</vt:lpstr>
      <vt:lpstr>Plane 1</vt:lpstr>
      <vt:lpstr>Sketch your part</vt:lpstr>
      <vt:lpstr>Sketch</vt:lpstr>
      <vt:lpstr>Finishing a Sketch</vt:lpstr>
      <vt:lpstr>Sketch on plane 1</vt:lpstr>
      <vt:lpstr>Lofted boss/base</vt:lpstr>
      <vt:lpstr>Lofted Boss/Base</vt:lpstr>
      <vt:lpstr>Sketch by sketch</vt:lpstr>
      <vt:lpstr>Continue to work on your part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Extruded boss/base</dc:title>
  <dc:creator>Martina Danborg</dc:creator>
  <cp:lastModifiedBy>Martina Danborg</cp:lastModifiedBy>
  <cp:revision>24</cp:revision>
  <dcterms:created xsi:type="dcterms:W3CDTF">2016-12-29T10:31:35Z</dcterms:created>
  <dcterms:modified xsi:type="dcterms:W3CDTF">2017-01-04T18:02:13Z</dcterms:modified>
</cp:coreProperties>
</file>